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9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7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40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6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5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7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3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6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02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7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69897-C9A8-4DF9-B343-E83391B8D0FE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7F404-1348-4731-944F-E269786E8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5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325708" cy="5638922"/>
          </a:xfrm>
        </p:spPr>
        <p:txBody>
          <a:bodyPr>
            <a:normAutofit/>
          </a:bodyPr>
          <a:lstStyle/>
          <a:p>
            <a:r>
              <a:rPr lang="en-US" dirty="0"/>
              <a:t>The roots of our success will be the path to our future</a:t>
            </a:r>
            <a:br>
              <a:rPr lang="en-US" dirty="0"/>
            </a:br>
            <a:r>
              <a:rPr lang="en-US" sz="4400" dirty="0"/>
              <a:t>Two areas of our current markets have huge potential: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Detachable Tablets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and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3D Printers</a:t>
            </a:r>
          </a:p>
        </p:txBody>
      </p:sp>
    </p:spTree>
    <p:extLst>
      <p:ext uri="{BB962C8B-B14F-4D97-AF65-F5344CB8AC3E}">
        <p14:creationId xmlns:p14="http://schemas.microsoft.com/office/powerpoint/2010/main" val="1685561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PC Sale Continue to Fall</a:t>
            </a:r>
            <a:br>
              <a:rPr lang="en-US" dirty="0"/>
            </a:br>
            <a:r>
              <a:rPr lang="en-US" sz="2000" b="1" dirty="0"/>
              <a:t>PC sales have fallen short of projections due to weakening Chinese economy and a stronger dollar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657" y="1825625"/>
            <a:ext cx="5380686" cy="4351338"/>
          </a:xfrm>
        </p:spPr>
      </p:pic>
    </p:spTree>
    <p:extLst>
      <p:ext uri="{BB962C8B-B14F-4D97-AF65-F5344CB8AC3E}">
        <p14:creationId xmlns:p14="http://schemas.microsoft.com/office/powerpoint/2010/main" val="241688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Detachable Tablet Sales Have Seen Double Digit Growth</a:t>
            </a:r>
            <a:br>
              <a:rPr lang="en-US" sz="3600" dirty="0"/>
            </a:b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Detachables are seen as the PC replacement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613" y="1825625"/>
            <a:ext cx="4788774" cy="4351338"/>
          </a:xfrm>
        </p:spPr>
      </p:pic>
    </p:spTree>
    <p:extLst>
      <p:ext uri="{BB962C8B-B14F-4D97-AF65-F5344CB8AC3E}">
        <p14:creationId xmlns:p14="http://schemas.microsoft.com/office/powerpoint/2010/main" val="2472224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HP Must Meet This Demand</a:t>
            </a:r>
            <a:br>
              <a:rPr lang="en-US" dirty="0"/>
            </a:br>
            <a:r>
              <a:rPr lang="en-US" sz="2200" dirty="0"/>
              <a:t>We cannot allow this to happen again, July 14, 2016, HP is out of this model detachable!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244" y="1825625"/>
            <a:ext cx="8095512" cy="4351338"/>
          </a:xfrm>
        </p:spPr>
      </p:pic>
    </p:spTree>
    <p:extLst>
      <p:ext uri="{BB962C8B-B14F-4D97-AF65-F5344CB8AC3E}">
        <p14:creationId xmlns:p14="http://schemas.microsoft.com/office/powerpoint/2010/main" val="164921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HP, long know for quality PCs can capitalize on this new trend in personal computing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724" y="2081640"/>
            <a:ext cx="3947746" cy="3947746"/>
          </a:xfrm>
        </p:spPr>
      </p:pic>
    </p:spTree>
    <p:extLst>
      <p:ext uri="{BB962C8B-B14F-4D97-AF65-F5344CB8AC3E}">
        <p14:creationId xmlns:p14="http://schemas.microsoft.com/office/powerpoint/2010/main" val="364966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3D Printing Will Become Mainstream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877" y="1879599"/>
            <a:ext cx="6984023" cy="3928513"/>
          </a:xfrm>
        </p:spPr>
      </p:pic>
    </p:spTree>
    <p:extLst>
      <p:ext uri="{BB962C8B-B14F-4D97-AF65-F5344CB8AC3E}">
        <p14:creationId xmlns:p14="http://schemas.microsoft.com/office/powerpoint/2010/main" val="1571603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 Must Offer a Complete Line of 3D Printers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3D printers are being used in industry ranging from Automobile manufacturing to Yacht building and everything in between.</a:t>
            </a:r>
          </a:p>
          <a:p>
            <a:r>
              <a:rPr lang="en-US" dirty="0"/>
              <a:t>3D printing is changing medicine and dentistry as we know it.</a:t>
            </a:r>
          </a:p>
          <a:p>
            <a:r>
              <a:rPr lang="en-US" dirty="0"/>
              <a:t>3D printing is shortening prototype development by as much as 5 fold.</a:t>
            </a:r>
          </a:p>
          <a:p>
            <a:r>
              <a:rPr lang="en-US" dirty="0"/>
              <a:t>3D printing is making its way into consumer products</a:t>
            </a:r>
          </a:p>
        </p:txBody>
      </p:sp>
    </p:spTree>
    <p:extLst>
      <p:ext uri="{BB962C8B-B14F-4D97-AF65-F5344CB8AC3E}">
        <p14:creationId xmlns:p14="http://schemas.microsoft.com/office/powerpoint/2010/main" val="835815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HP is Perfectly Positioned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HP can take advantage of these two exciting opportunities.  They both dovetail perfectly into our current product lines.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HP office printers and support expanded to HP World Class 3D printers.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HP personal computers introduces a line of Detachable Tablets with full PC computing power, memory and portability.</a:t>
            </a:r>
          </a:p>
        </p:txBody>
      </p:sp>
    </p:spTree>
    <p:extLst>
      <p:ext uri="{BB962C8B-B14F-4D97-AF65-F5344CB8AC3E}">
        <p14:creationId xmlns:p14="http://schemas.microsoft.com/office/powerpoint/2010/main" val="3889294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169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roots of our success will be the path to our future Two areas of our current markets have huge potential: Detachable Tablets and 3D Printers</vt:lpstr>
      <vt:lpstr>PC Sale Continue to Fall PC sales have fallen short of projections due to weakening Chinese economy and a stronger dollar</vt:lpstr>
      <vt:lpstr>Detachable Tablet Sales Have Seen Double Digit Growth Detachables are seen as the PC replacement</vt:lpstr>
      <vt:lpstr>HP Must Meet This Demand We cannot allow this to happen again, July 14, 2016, HP is out of this model detachable!</vt:lpstr>
      <vt:lpstr>HP, long know for quality PCs can capitalize on this new trend in personal computing</vt:lpstr>
      <vt:lpstr>3D Printing Will Become Mainstream</vt:lpstr>
      <vt:lpstr>HP Must Offer a Complete Line of 3D Printers</vt:lpstr>
      <vt:lpstr>HP is Perfectly Positioned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roots of our success will be the path to our future Two areas of our current markets have huge potential: Detachable Tablets and 3D Printers</dc:title>
  <dc:creator>rwtreakle@aol.com</dc:creator>
  <cp:lastModifiedBy>rwtreakle@aol.com</cp:lastModifiedBy>
  <cp:revision>7</cp:revision>
  <dcterms:created xsi:type="dcterms:W3CDTF">2016-07-14T16:51:51Z</dcterms:created>
  <dcterms:modified xsi:type="dcterms:W3CDTF">2016-07-14T17:36:52Z</dcterms:modified>
</cp:coreProperties>
</file>